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notesMasterIdLst>
    <p:notesMasterId r:id="rId13"/>
  </p:notesMasterIdLst>
  <p:sldIdLst>
    <p:sldId id="261" r:id="rId8"/>
    <p:sldId id="262" r:id="rId9"/>
    <p:sldId id="263" r:id="rId10"/>
    <p:sldId id="264" r:id="rId11"/>
    <p:sldId id="257" r:id="rId1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80B798-353B-5B4F-9C1A-4AF303E8D9EC}" v="17" dt="2026-04-09T20:45:01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modMainMaster">
      <pc:chgData name="Hanne Liv Gryting" userId="d55e2bfa-772b-47b3-a105-54a9f5c6fbde" providerId="ADAL" clId="{F047557D-4E65-51B3-8759-A83AB81584A5}" dt="2026-04-09T20:45:01.903" v="75"/>
      <pc:docMkLst>
        <pc:docMk/>
      </pc:docMkLst>
      <pc:sldChg chg="del">
        <pc:chgData name="Hanne Liv Gryting" userId="d55e2bfa-772b-47b3-a105-54a9f5c6fbde" providerId="ADAL" clId="{F047557D-4E65-51B3-8759-A83AB81584A5}" dt="2026-04-09T15:41:02.567" v="13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17:39.646" v="74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7:37.143" v="73"/>
          <ac:picMkLst>
            <pc:docMk/>
            <pc:sldMk cId="2433374918" sldId="257"/>
            <ac:picMk id="2" creationId="{502B966D-5E6C-235E-9B5B-128B0B779E71}"/>
          </ac:picMkLst>
        </pc:picChg>
        <pc:picChg chg="add del mod">
          <ac:chgData name="Hanne Liv Gryting" userId="d55e2bfa-772b-47b3-a105-54a9f5c6fbde" providerId="ADAL" clId="{F047557D-4E65-51B3-8759-A83AB81584A5}" dt="2026-04-09T15:44:39.401" v="71" actId="478"/>
          <ac:picMkLst>
            <pc:docMk/>
            <pc:sldMk cId="2433374918" sldId="257"/>
            <ac:picMk id="2" creationId="{DAB2B619-AE38-EAC2-AE5B-604A25261C2C}"/>
          </ac:picMkLst>
        </pc:picChg>
        <pc:picChg chg="add del mod">
          <ac:chgData name="Hanne Liv Gryting" userId="d55e2bfa-772b-47b3-a105-54a9f5c6fbde" providerId="ADAL" clId="{F047557D-4E65-51B3-8759-A83AB81584A5}" dt="2026-04-09T15:43:17.010" v="58" actId="478"/>
          <ac:picMkLst>
            <pc:docMk/>
            <pc:sldMk cId="2433374918" sldId="257"/>
            <ac:picMk id="3" creationId="{FAB05E6D-6C30-1ED5-1065-9012D5BD8A6B}"/>
          </ac:picMkLst>
        </pc:picChg>
        <pc:picChg chg="add del mod">
          <ac:chgData name="Hanne Liv Gryting" userId="d55e2bfa-772b-47b3-a105-54a9f5c6fbde" providerId="ADAL" clId="{F047557D-4E65-51B3-8759-A83AB81584A5}" dt="2026-04-09T15:44:09.547" v="61" actId="478"/>
          <ac:picMkLst>
            <pc:docMk/>
            <pc:sldMk cId="2433374918" sldId="257"/>
            <ac:picMk id="5" creationId="{D49E0DFC-0F17-08A3-E565-62BB12D44BE0}"/>
          </ac:picMkLst>
        </pc:picChg>
        <pc:picChg chg="add del mod">
          <ac:chgData name="Hanne Liv Gryting" userId="d55e2bfa-772b-47b3-a105-54a9f5c6fbde" providerId="ADAL" clId="{F047557D-4E65-51B3-8759-A83AB81584A5}" dt="2026-04-09T20:17:39.646" v="74" actId="478"/>
          <ac:picMkLst>
            <pc:docMk/>
            <pc:sldMk cId="2433374918" sldId="257"/>
            <ac:picMk id="7" creationId="{85EE7BD1-7770-4FCE-8268-B7189947F980}"/>
          </ac:picMkLst>
        </pc:picChg>
      </pc:sldChg>
      <pc:sldChg chg="del">
        <pc:chgData name="Hanne Liv Gryting" userId="d55e2bfa-772b-47b3-a105-54a9f5c6fbde" providerId="ADAL" clId="{F047557D-4E65-51B3-8759-A83AB81584A5}" dt="2026-04-09T15:41:02.570" v="15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5:41:02.566" v="12" actId="2696"/>
        <pc:sldMkLst>
          <pc:docMk/>
          <pc:sldMk cId="961175811" sldId="260"/>
        </pc:sldMkLst>
      </pc:sldChg>
      <pc:sldChg chg="del">
        <pc:chgData name="Hanne Liv Gryting" userId="d55e2bfa-772b-47b3-a105-54a9f5c6fbde" providerId="ADAL" clId="{F047557D-4E65-51B3-8759-A83AB81584A5}" dt="2026-04-09T15:41:02.581" v="26" actId="2696"/>
        <pc:sldMkLst>
          <pc:docMk/>
          <pc:sldMk cId="830559130" sldId="262"/>
        </pc:sldMkLst>
      </pc:sldChg>
      <pc:sldChg chg="new">
        <pc:chgData name="Hanne Liv Gryting" userId="d55e2bfa-772b-47b3-a105-54a9f5c6fbde" providerId="ADAL" clId="{F047557D-4E65-51B3-8759-A83AB81584A5}" dt="2026-04-09T15:41:09.420" v="27" actId="680"/>
        <pc:sldMkLst>
          <pc:docMk/>
          <pc:sldMk cId="3385535395" sldId="262"/>
        </pc:sldMkLst>
      </pc:sldChg>
      <pc:sldChg chg="del">
        <pc:chgData name="Hanne Liv Gryting" userId="d55e2bfa-772b-47b3-a105-54a9f5c6fbde" providerId="ADAL" clId="{F047557D-4E65-51B3-8759-A83AB81584A5}" dt="2026-04-09T15:41:02.565" v="11" actId="2696"/>
        <pc:sldMkLst>
          <pc:docMk/>
          <pc:sldMk cId="791775924" sldId="263"/>
        </pc:sldMkLst>
      </pc:sldChg>
      <pc:sldChg chg="new del">
        <pc:chgData name="Hanne Liv Gryting" userId="d55e2bfa-772b-47b3-a105-54a9f5c6fbde" providerId="ADAL" clId="{F047557D-4E65-51B3-8759-A83AB81584A5}" dt="2026-04-09T15:42:18.634" v="53" actId="680"/>
        <pc:sldMkLst>
          <pc:docMk/>
          <pc:sldMk cId="1434148043" sldId="263"/>
        </pc:sldMkLst>
      </pc:sldChg>
      <pc:sldChg chg="new">
        <pc:chgData name="Hanne Liv Gryting" userId="d55e2bfa-772b-47b3-a105-54a9f5c6fbde" providerId="ADAL" clId="{F047557D-4E65-51B3-8759-A83AB81584A5}" dt="2026-04-09T15:42:28.024" v="54" actId="680"/>
        <pc:sldMkLst>
          <pc:docMk/>
          <pc:sldMk cId="2375659085" sldId="263"/>
        </pc:sldMkLst>
      </pc:sldChg>
      <pc:sldChg chg="del">
        <pc:chgData name="Hanne Liv Gryting" userId="d55e2bfa-772b-47b3-a105-54a9f5c6fbde" providerId="ADAL" clId="{F047557D-4E65-51B3-8759-A83AB81584A5}" dt="2026-04-09T15:41:02.569" v="14" actId="2696"/>
        <pc:sldMkLst>
          <pc:docMk/>
          <pc:sldMk cId="891369840" sldId="264"/>
        </pc:sldMkLst>
      </pc:sldChg>
      <pc:sldChg chg="modSp new del mod">
        <pc:chgData name="Hanne Liv Gryting" userId="d55e2bfa-772b-47b3-a105-54a9f5c6fbde" providerId="ADAL" clId="{F047557D-4E65-51B3-8759-A83AB81584A5}" dt="2026-04-09T15:42:18.349" v="52" actId="680"/>
        <pc:sldMkLst>
          <pc:docMk/>
          <pc:sldMk cId="2917829894" sldId="264"/>
        </pc:sldMkLst>
        <pc:spChg chg="mod">
          <ac:chgData name="Hanne Liv Gryting" userId="d55e2bfa-772b-47b3-a105-54a9f5c6fbde" providerId="ADAL" clId="{F047557D-4E65-51B3-8759-A83AB81584A5}" dt="2026-04-09T15:42:18.067" v="51" actId="20577"/>
          <ac:spMkLst>
            <pc:docMk/>
            <pc:sldMk cId="2917829894" sldId="264"/>
            <ac:spMk id="2" creationId="{279FDCC8-E262-7A30-7C73-80EB4A084397}"/>
          </ac:spMkLst>
        </pc:spChg>
      </pc:sldChg>
      <pc:sldChg chg="modSp new">
        <pc:chgData name="Hanne Liv Gryting" userId="d55e2bfa-772b-47b3-a105-54a9f5c6fbde" providerId="ADAL" clId="{F047557D-4E65-51B3-8759-A83AB81584A5}" dt="2026-04-09T20:45:01.903" v="75"/>
        <pc:sldMkLst>
          <pc:docMk/>
          <pc:sldMk cId="4139017524" sldId="264"/>
        </pc:sldMkLst>
        <pc:spChg chg="mod">
          <ac:chgData name="Hanne Liv Gryting" userId="d55e2bfa-772b-47b3-a105-54a9f5c6fbde" providerId="ADAL" clId="{F047557D-4E65-51B3-8759-A83AB81584A5}" dt="2026-04-09T20:45:01.903" v="75"/>
          <ac:spMkLst>
            <pc:docMk/>
            <pc:sldMk cId="4139017524" sldId="264"/>
            <ac:spMk id="2" creationId="{EA8FB3A1-242C-A10B-6EB4-92674E058B29}"/>
          </ac:spMkLst>
        </pc:spChg>
      </pc:sldChg>
      <pc:sldChg chg="del">
        <pc:chgData name="Hanne Liv Gryting" userId="d55e2bfa-772b-47b3-a105-54a9f5c6fbde" providerId="ADAL" clId="{F047557D-4E65-51B3-8759-A83AB81584A5}" dt="2026-04-09T15:41:02.572" v="17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15:41:02.573" v="18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5:41:02.575" v="2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5:41:02.578" v="23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5:41:02.576" v="2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5:41:02.571" v="16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5:41:02.579" v="24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5:41:02.574" v="19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5:41:02.577" v="22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5:41:02.558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5:41:02.580" v="25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15:40:38.455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15:40:38.455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15:40:20.817" v="3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15:40:38.455" v="9" actId="14100"/>
            <ac:picMkLst>
              <pc:docMk/>
              <pc:sldMasterMk cId="3838146109" sldId="2147483648"/>
              <pc:sldLayoutMk cId="53344019" sldId="2147483696"/>
              <ac:picMk id="4" creationId="{F77F8BE8-3BAD-5016-CE4A-ED62596BA6C7}"/>
            </ac:picMkLst>
          </pc:picChg>
          <pc:picChg chg="del">
            <ac:chgData name="Hanne Liv Gryting" userId="d55e2bfa-772b-47b3-a105-54a9f5c6fbde" providerId="ADAL" clId="{F047557D-4E65-51B3-8759-A83AB81584A5}" dt="2026-04-09T15:40:22.033" v="4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15:40:19.237" v="1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15:40:20.150" v="2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15:40:14.690" v="0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90E05-4173-324F-952D-C138BA774CEA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52BFC-D72B-7349-BFB2-EAEE2435E6E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35513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52BFC-D72B-7349-BFB2-EAEE2435E6EA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6012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52BFC-D72B-7349-BFB2-EAEE2435E6EA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58880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F77F8BE8-3BAD-5016-CE4A-ED62596BA6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AEDA3CED-030F-590F-1266-BAD16EB5D22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5DABD8EE-E6E2-7574-6D89-9F61318F6C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494097F-74AB-0A0A-5072-8CC7B33A1A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0B6E35B-07D9-5BDC-32A9-176A94F86B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A353097F-04E7-A4C7-30E2-33FB8C0AB3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81FA1CEA-D539-0B7B-640D-127BFCE665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6F18DF7-4056-4088-96E5-924AABB582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04B74A-2B97-44D4-1D9D-D4D84C2295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5A15F6A-86E3-391F-48E1-85D982559C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9718C2E3-9324-262E-9430-8F3B764CA8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1F56A59E-88FB-F502-5B26-8EABE644BB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1FC3ACFF-740B-83BE-7F11-1B5DE53CFE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06446B1-3987-2E38-1BC5-B9670BC617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574DE66-9152-DABD-D381-D496D1C46E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A0EA690-449F-C2C4-70AB-38FFA18260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AEC67B6E-D67F-CAB1-52B3-557A7C6B0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7F8ACCC-6A24-EC21-1996-F90D2A7B6F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E78A8FD-69F1-DE4C-63C1-495937D720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89A6B7D7-9D32-8588-93A8-40400AA2A8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9398D6F5-3CA2-0F29-FA67-75D20C1580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3B4719F3-EEF2-AD95-6720-3F2280899A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6EBEDB1-58B3-042B-1212-2B5C86AB6C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7CECB29-C36F-8D1D-1EDC-995A9CDFAF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3D9BD639-D2EC-8AE8-0727-4C9B080C61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C258645-DC78-4B12-2143-A911825D9DC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45FE788-81ED-44E3-C147-99166D8323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F2DFFA5E-F25B-F47D-D520-DD2A944D64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85535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A7758D2-6F6B-8278-92E3-31C5BD888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6508EDB-1516-197F-B7FE-348D60AAB41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AC12DDC3-1F0E-6A37-6678-8C4CF8907B9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7565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EA8FB3A1-242C-A10B-6EB4-92674E058B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714B88D3-3839-0019-C9D2-AB78CB23C9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39017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2B966D-5E6C-235E-9B5B-128B0B779E71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5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D05CB0BB-C036-41B1-911F-2EAAC3C2A60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0F78A2-F516-4AEF-96FE-5B63F10366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F61314-FA85-4D0B-99D6-E901DFA83F75}">
  <ds:schemaRefs>
    <ds:schemaRef ds:uri="http://schemas.microsoft.com/office/2006/documentManagement/types"/>
    <ds:schemaRef ds:uri="http://schemas.microsoft.com/office/2006/metadata/properties"/>
    <ds:schemaRef ds:uri="30a71399-637f-4a89-8bae-72aa2dedfa27"/>
    <ds:schemaRef ds:uri="http://purl.org/dc/elements/1.1/"/>
    <ds:schemaRef ds:uri="http://schemas.microsoft.com/office/infopath/2007/PartnerControl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7f71b5f3-c6b4-4442-86ee-8130fab3113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1718</TotalTime>
  <Words>7</Words>
  <Application>Microsoft Macintosh PowerPoint</Application>
  <PresentationFormat>Widescreen</PresentationFormat>
  <Paragraphs>4</Paragraphs>
  <Slides>5</Slides>
  <Notes>2</Notes>
  <HiddenSlides>1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5</vt:i4>
      </vt:variant>
    </vt:vector>
  </HeadingPairs>
  <TitlesOfParts>
    <vt:vector size="14" baseType="lpstr">
      <vt:lpstr>Aptos</vt:lpstr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17</cp:revision>
  <dcterms:created xsi:type="dcterms:W3CDTF">2025-09-10T11:13:11Z</dcterms:created>
  <dcterms:modified xsi:type="dcterms:W3CDTF">2026-04-09T20:45:06Z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